
<file path=[Content_Types].xml><?xml version="1.0" encoding="utf-8"?>
<Types xmlns="http://schemas.openxmlformats.org/package/2006/content-types">
  <Default ContentType="image/jpeg" Extension="jpg"/>
  <Default ContentType="image/gif" Extension="gif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25"/>
            <a:ext cx="4572000" cy="51434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4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://www.whoi.edu/oil/ixtoc-I" TargetMode="External"/><Relationship Id="rId4" Type="http://schemas.openxmlformats.org/officeDocument/2006/relationships/hyperlink" Target="http://www.counterspill.org/disaster/ixtoc-oil-spill" TargetMode="External"/><Relationship Id="rId5" Type="http://schemas.openxmlformats.org/officeDocument/2006/relationships/hyperlink" Target="http://news.discovery.com/earth/weather-extreme-events/gulf-oil-spill-ixtoc.htm" TargetMode="External"/><Relationship Id="rId6" Type="http://schemas.openxmlformats.org/officeDocument/2006/relationships/hyperlink" Target="http://www.sciencecorps.org/crudeoilhazards-workers.pdf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7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6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8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9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5.gif"/><Relationship Id="rId4" Type="http://schemas.openxmlformats.org/officeDocument/2006/relationships/image" Target="../media/image01.gi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marR="12700" rtl="0" algn="l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t/>
            </a:r>
            <a:endParaRPr sz="1800">
              <a:solidFill>
                <a:srgbClr val="808D01"/>
              </a:solidFill>
              <a:highlight>
                <a:srgbClr val="FFFFFF"/>
              </a:highlight>
            </a:endParaRPr>
          </a:p>
          <a:p>
            <a:pPr lvl="0">
              <a:spcBef>
                <a:spcPts val="0"/>
              </a:spcBef>
              <a:buNone/>
            </a:pPr>
            <a:r>
              <a:rPr i="1" lang="en">
                <a:latin typeface="Cambria"/>
                <a:ea typeface="Cambria"/>
                <a:cs typeface="Cambria"/>
                <a:sym typeface="Cambria"/>
              </a:rPr>
              <a:t>Ixtoc I Oil Well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19" name="Shape 1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47562" y="477362"/>
            <a:ext cx="6048876" cy="4188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i="1" lang="en">
                <a:latin typeface="Cambria"/>
                <a:ea typeface="Cambria"/>
                <a:cs typeface="Cambria"/>
                <a:sym typeface="Cambria"/>
              </a:rPr>
              <a:t>Sites:</a:t>
            </a:r>
          </a:p>
        </p:txBody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 u="sng">
                <a:solidFill>
                  <a:schemeClr val="hlink"/>
                </a:solidFill>
                <a:latin typeface="Cambria"/>
                <a:ea typeface="Cambria"/>
                <a:cs typeface="Cambria"/>
                <a:sym typeface="Cambria"/>
                <a:hlinkClick r:id="rId3"/>
              </a:rPr>
              <a:t>http://www.whoi.edu/oil/ixtoc-I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20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 u="sng">
                <a:solidFill>
                  <a:schemeClr val="hlink"/>
                </a:solidFill>
                <a:latin typeface="Cambria"/>
                <a:ea typeface="Cambria"/>
                <a:cs typeface="Cambria"/>
                <a:sym typeface="Cambria"/>
                <a:hlinkClick r:id="rId4"/>
              </a:rPr>
              <a:t>http://www.counterspill.org/disaster/ixtoc-oil-spill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20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 u="sng">
                <a:solidFill>
                  <a:schemeClr val="hlink"/>
                </a:solidFill>
                <a:latin typeface="Cambria"/>
                <a:ea typeface="Cambria"/>
                <a:cs typeface="Cambria"/>
                <a:sym typeface="Cambria"/>
                <a:hlinkClick r:id="rId5"/>
              </a:rPr>
              <a:t>http://news.discovery.com/earth/weather-extreme-events/gulf-oil-spill-ixtoc.htm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20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 u="sng">
                <a:solidFill>
                  <a:schemeClr val="hlink"/>
                </a:solidFill>
                <a:latin typeface="Cambria"/>
                <a:ea typeface="Cambria"/>
                <a:cs typeface="Cambria"/>
                <a:sym typeface="Cambria"/>
                <a:hlinkClick r:id="rId6"/>
              </a:rPr>
              <a:t>http://www.sciencecorps.org/crudeoilhazards-workers.pdf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62" name="Shape 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27871" y="921475"/>
            <a:ext cx="5888250" cy="3300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69" name="Shape 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33562" y="738187"/>
            <a:ext cx="5476875" cy="3667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76" name="Shape 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62287" y="389548"/>
            <a:ext cx="5219424" cy="4224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83" name="Shape 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05436" y="473748"/>
            <a:ext cx="6333125" cy="4195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90" name="Shape 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24062" y="285750"/>
            <a:ext cx="5095875" cy="457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97" name="Shape 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19250" y="604837"/>
            <a:ext cx="5905500" cy="3933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04" name="Shape 10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15562" y="267462"/>
            <a:ext cx="6912875" cy="46085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11" name="Shape 1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54229" y="1208100"/>
            <a:ext cx="2361125" cy="2727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Shape 11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72537" y="1719250"/>
            <a:ext cx="4029075" cy="1704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dark-2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